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87" r:id="rId4"/>
    <p:sldId id="288" r:id="rId5"/>
    <p:sldId id="289" r:id="rId6"/>
    <p:sldId id="290" r:id="rId7"/>
    <p:sldId id="291" r:id="rId8"/>
    <p:sldId id="292" r:id="rId9"/>
    <p:sldId id="258" r:id="rId10"/>
    <p:sldId id="259" r:id="rId11"/>
    <p:sldId id="295" r:id="rId12"/>
    <p:sldId id="27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0999C-8C01-459F-B857-C30E7BA1477E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CCE4-45EF-499D-B6DF-B60A3BCBF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FEBE-BD5C-4C04-B4CC-9B522E563530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319F-79DC-4B92-81C9-A437DD2AF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AD-C3A3-4888-B286-24A88F6FFA25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7300-25B1-421C-B094-997B0B3B9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125C-2021-4EE1-96A4-2E13D5BAA681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BFEF4-FBB5-4B61-B3DB-8F6021836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F5E35-2C43-4F7F-B84F-23FEE678BCA3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F115-FCF4-4AAD-ABDE-F956E6972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0A61-C940-4E2C-A7EE-FF426048ABC2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9FA4-405B-49DE-8EB8-7EBB1CA4A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C58D-7BF0-41C9-9C73-EA63117A9BC0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64C3A-3DE0-4E13-A593-3ABDA9E46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59FD-CC13-463C-89B6-DF68836077AF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627A7-A96D-4EA2-B9E0-B7085163F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F42C-7F2C-489A-B661-71FD15B17B95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437B-286F-4FD4-8886-A72A0BE84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057E-AEE3-427E-8FEF-C94CB9F0E8E2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71CF-3548-4460-B409-E80F52124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5AFB-10D0-4874-9473-27731866E753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205D-BF99-4615-BA9F-1FA82900D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1FE6E-5092-4595-A09B-8FE925DC6036}" type="datetimeFigureOut">
              <a:rPr lang="ru-RU"/>
              <a:pPr>
                <a:defRPr/>
              </a:pPr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4DDA4-20BB-4AF0-A259-8CBCFDA3E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35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6481762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Дорожные знаки</a:t>
            </a: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2051720" y="260350"/>
            <a:ext cx="662473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МКДОУ «</a:t>
            </a:r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Елизаветовский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детский сад»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WordArt 8"/>
          <p:cNvSpPr>
            <a:spLocks noChangeArrowheads="1" noChangeShapeType="1" noTextEdit="1"/>
          </p:cNvSpPr>
          <p:nvPr/>
        </p:nvSpPr>
        <p:spPr bwMode="auto">
          <a:xfrm>
            <a:off x="827088" y="4508500"/>
            <a:ext cx="5486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Вернигорова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 Ольга Алексеевна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 </a:t>
            </a:r>
            <a:endParaRPr lang="ru-RU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8900000" scaled="1"/>
              </a:gradFill>
              <a:latin typeface="Arial"/>
              <a:cs typeface="Arial"/>
            </a:endParaRPr>
          </a:p>
          <a:p>
            <a:pPr algn="ctr"/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воспитатель</a:t>
            </a:r>
            <a:endParaRPr lang="ru-RU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8900000" scaled="1"/>
              </a:gradFill>
              <a:latin typeface="Arial"/>
              <a:cs typeface="Arial"/>
            </a:endParaRPr>
          </a:p>
          <a:p>
            <a:pPr algn="ctr"/>
            <a:r>
              <a:rPr lang="ru-RU" sz="24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с</a:t>
            </a:r>
            <a:r>
              <a:rPr lang="ru-RU" sz="24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.Елизаветовка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, 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8900000" scaled="1"/>
                </a:gradFill>
                <a:latin typeface="Arial"/>
                <a:cs typeface="Arial"/>
              </a:rPr>
              <a:t>2016</a:t>
            </a:r>
            <a:endParaRPr lang="ru-RU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Знаки дополнительной информации</a:t>
            </a:r>
          </a:p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(таблички)</a:t>
            </a:r>
          </a:p>
        </p:txBody>
      </p:sp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571500" y="1643063"/>
            <a:ext cx="799306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Уточняют или ограничивают действие знаков, 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 которыми они применены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36838"/>
            <a:ext cx="1800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789363"/>
            <a:ext cx="18002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868863"/>
            <a:ext cx="1800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3141663"/>
            <a:ext cx="1800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213" y="4365625"/>
            <a:ext cx="1800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263" y="2636838"/>
            <a:ext cx="115252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6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16113"/>
            <a:ext cx="1368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1700213"/>
            <a:ext cx="11906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700213"/>
            <a:ext cx="11906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1700213"/>
            <a:ext cx="11811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4149725"/>
            <a:ext cx="16954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4221163"/>
            <a:ext cx="1439862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468313" y="1557338"/>
            <a:ext cx="6429375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>
                <a:latin typeface="Times New Roman" pitchFamily="18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137953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628775"/>
            <a:ext cx="1778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644900"/>
            <a:ext cx="1308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3573463"/>
            <a:ext cx="11303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175" y="1628775"/>
            <a:ext cx="9271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1500" y="1628775"/>
            <a:ext cx="1193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0200" y="3716338"/>
            <a:ext cx="1008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11188" y="1785938"/>
            <a:ext cx="6604000" cy="361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1. Предупреждающие знаки.</a:t>
            </a:r>
          </a:p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2. Запрещающие знаки.</a:t>
            </a:r>
          </a:p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3. Предписывающие знаки.</a:t>
            </a:r>
          </a:p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4. Информационно-указательные знаки.</a:t>
            </a:r>
          </a:p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5. Знаки сервиса.</a:t>
            </a:r>
          </a:p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6. Знаки приоритета.</a:t>
            </a:r>
          </a:p>
          <a:p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7. Знаки дополнительной информации.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59436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Все дорожные знаки</a:t>
            </a:r>
          </a:p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делятся на группы: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56562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Предупреждающие знаки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071688" y="1928813"/>
            <a:ext cx="41767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Предупреждают водителя 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 приближении к опасному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участку дороги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143125" y="3500438"/>
            <a:ext cx="39338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Отличительный признак: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500313" y="3929063"/>
            <a:ext cx="331311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белый треугольник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с красной каймой</a:t>
            </a:r>
          </a:p>
        </p:txBody>
      </p:sp>
      <p:pic>
        <p:nvPicPr>
          <p:cNvPr id="1229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97425"/>
            <a:ext cx="17272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724400"/>
            <a:ext cx="16954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213100"/>
            <a:ext cx="1676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557338"/>
            <a:ext cx="1695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1484313"/>
            <a:ext cx="16859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4724400"/>
            <a:ext cx="16573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555875" y="260350"/>
            <a:ext cx="50403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Запрещающие знаки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484438" y="1773238"/>
            <a:ext cx="33829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Что-либо запрещают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водителю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268538" y="4724400"/>
            <a:ext cx="39338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Отличительный признак: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411413" y="5229225"/>
            <a:ext cx="35290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белые или синие круги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с красной каймой</a:t>
            </a:r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068638"/>
            <a:ext cx="13620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3068638"/>
            <a:ext cx="1362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068638"/>
            <a:ext cx="1371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581525"/>
            <a:ext cx="1362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1557338"/>
            <a:ext cx="13716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050" y="3068638"/>
            <a:ext cx="13716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1557338"/>
            <a:ext cx="13716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5295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Предписывающие</a:t>
            </a:r>
            <a:r>
              <a:rPr lang="ru-RU" sz="3600" b="1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знаки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2339975" y="4797425"/>
            <a:ext cx="39338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Отличительный признак:</a:t>
            </a: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2843808" y="5229200"/>
            <a:ext cx="29527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синие круги </a:t>
            </a: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белым</a:t>
            </a: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рисунком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1362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195736" y="1484784"/>
            <a:ext cx="6948264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Предписывают направление движения, минимальную скорость движения и т.д.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068638"/>
            <a:ext cx="1362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581525"/>
            <a:ext cx="13620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3068638"/>
            <a:ext cx="13620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3068638"/>
            <a:ext cx="1352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363" y="3068638"/>
            <a:ext cx="13620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51117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Информационно-</a:t>
            </a:r>
          </a:p>
          <a:p>
            <a:pPr algn="ctr">
              <a:defRPr/>
            </a:pPr>
            <a:r>
              <a:rPr lang="ru-RU" sz="3600" b="1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указательные</a:t>
            </a:r>
            <a:r>
              <a:rPr lang="ru-RU" sz="3600" b="1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знаки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124075" y="4652963"/>
            <a:ext cx="39338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Отличительный признак: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908175" y="5157788"/>
            <a:ext cx="43211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синий прямоугольник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или квадрат с рисунком</a:t>
            </a:r>
          </a:p>
        </p:txBody>
      </p:sp>
      <p:sp>
        <p:nvSpPr>
          <p:cNvPr id="10245" name="WordArt 8"/>
          <p:cNvSpPr>
            <a:spLocks noChangeArrowheads="1" noChangeShapeType="1" noTextEdit="1"/>
          </p:cNvSpPr>
          <p:nvPr/>
        </p:nvSpPr>
        <p:spPr bwMode="auto">
          <a:xfrm>
            <a:off x="2051050" y="1773238"/>
            <a:ext cx="547370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Указывают место нахождения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пешеходного перехода,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остановки автобуса и т.д.</a:t>
            </a: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84313"/>
            <a:ext cx="11525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284538"/>
            <a:ext cx="12287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724400"/>
            <a:ext cx="11620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150" y="3284538"/>
            <a:ext cx="1181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575" y="3284538"/>
            <a:ext cx="28813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268538" y="404813"/>
            <a:ext cx="4968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Знаки сервиса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979613" y="4797425"/>
            <a:ext cx="39338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Отличительный признак: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339975" y="5157788"/>
            <a:ext cx="26638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синий прямоугольник с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рисунком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908175" y="1557338"/>
            <a:ext cx="5903913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Указывают места отдыха,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лечения, питания, ремонта и т.д.</a:t>
            </a:r>
          </a:p>
        </p:txBody>
      </p:sp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781300"/>
            <a:ext cx="11811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2781300"/>
            <a:ext cx="12001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141663"/>
            <a:ext cx="11906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412875"/>
            <a:ext cx="12096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250" y="2781300"/>
            <a:ext cx="12096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4868863"/>
            <a:ext cx="11906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725" y="2781300"/>
            <a:ext cx="11906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6"/>
          <p:cNvSpPr>
            <a:spLocks noChangeArrowheads="1" noChangeShapeType="1" noTextEdit="1"/>
          </p:cNvSpPr>
          <p:nvPr/>
        </p:nvSpPr>
        <p:spPr bwMode="auto">
          <a:xfrm>
            <a:off x="2268538" y="404813"/>
            <a:ext cx="5327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Знаки приоритета</a:t>
            </a:r>
          </a:p>
        </p:txBody>
      </p:sp>
      <p:sp>
        <p:nvSpPr>
          <p:cNvPr id="12291" name="WordArt 7"/>
          <p:cNvSpPr>
            <a:spLocks noChangeArrowheads="1" noChangeShapeType="1" noTextEdit="1"/>
          </p:cNvSpPr>
          <p:nvPr/>
        </p:nvSpPr>
        <p:spPr bwMode="auto">
          <a:xfrm>
            <a:off x="395288" y="1484313"/>
            <a:ext cx="8353425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Устанавливают очередность проезда 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перекрёстков, пересечений проезжих частей</a:t>
            </a:r>
          </a:p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или узких участков дороги</a:t>
            </a: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3" cstate="print"/>
          <a:srcRect r="5515"/>
          <a:stretch>
            <a:fillRect/>
          </a:stretch>
        </p:blipFill>
        <p:spPr bwMode="auto">
          <a:xfrm>
            <a:off x="4716463" y="3068638"/>
            <a:ext cx="12239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72440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4652963"/>
            <a:ext cx="15795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2997200"/>
            <a:ext cx="15716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2924175"/>
            <a:ext cx="1643063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812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816</TotalTime>
  <Words>202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админ</cp:lastModifiedBy>
  <cp:revision>78</cp:revision>
  <dcterms:created xsi:type="dcterms:W3CDTF">2010-08-08T18:35:59Z</dcterms:created>
  <dcterms:modified xsi:type="dcterms:W3CDTF">2016-11-18T13:00:17Z</dcterms:modified>
</cp:coreProperties>
</file>